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0"/>
  </p:notesMasterIdLst>
  <p:handoutMasterIdLst>
    <p:handoutMasterId r:id="rId21"/>
  </p:handoutMasterIdLst>
  <p:sldIdLst>
    <p:sldId id="277" r:id="rId2"/>
    <p:sldId id="2141411361" r:id="rId3"/>
    <p:sldId id="315" r:id="rId4"/>
    <p:sldId id="316" r:id="rId5"/>
    <p:sldId id="323" r:id="rId6"/>
    <p:sldId id="2141411364" r:id="rId7"/>
    <p:sldId id="317" r:id="rId8"/>
    <p:sldId id="324" r:id="rId9"/>
    <p:sldId id="318" r:id="rId10"/>
    <p:sldId id="319" r:id="rId11"/>
    <p:sldId id="320" r:id="rId12"/>
    <p:sldId id="321" r:id="rId13"/>
    <p:sldId id="322" r:id="rId14"/>
    <p:sldId id="325" r:id="rId15"/>
    <p:sldId id="2141411365" r:id="rId16"/>
    <p:sldId id="2141411366" r:id="rId17"/>
    <p:sldId id="2141411367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380" autoAdjust="0"/>
  </p:normalViewPr>
  <p:slideViewPr>
    <p:cSldViewPr snapToGrid="0">
      <p:cViewPr varScale="1">
        <p:scale>
          <a:sx n="57" d="100"/>
          <a:sy n="57" d="100"/>
        </p:scale>
        <p:origin x="93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62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September 17,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prohibited conduct formal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 Guide*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60379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 guide*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Consult with General Counsel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Informal Resolution</a:t>
            </a:r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EA04DBAE-41C6-47AA-94AE-BAE989C56228}"/>
</file>

<file path=customXml/itemProps2.xml><?xml version="1.0" encoding="utf-8"?>
<ds:datastoreItem xmlns:ds="http://schemas.openxmlformats.org/officeDocument/2006/customXml" ds:itemID="{1EC3E240-A502-4A53-87BB-854D8353C64E}"/>
</file>

<file path=customXml/itemProps3.xml><?xml version="1.0" encoding="utf-8"?>
<ds:datastoreItem xmlns:ds="http://schemas.openxmlformats.org/officeDocument/2006/customXml" ds:itemID="{7A4960AD-3385-49CD-98BE-1A2B7399C965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708</TotalTime>
  <Words>728</Words>
  <Application>Microsoft Office PowerPoint</Application>
  <PresentationFormat>Widescreen</PresentationFormat>
  <Paragraphs>168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facilitation September 2025</dc:title>
  <dc:creator>Atteberry, Ashley J</dc:creator>
  <cp:keywords>Title 9 personnel</cp:keywords>
  <cp:lastModifiedBy>Atteberry, Ashley J</cp:lastModifiedBy>
  <cp:revision>4</cp:revision>
  <dcterms:created xsi:type="dcterms:W3CDTF">2025-09-16T12:51:44Z</dcterms:created>
  <dcterms:modified xsi:type="dcterms:W3CDTF">2026-02-27T15:48:49Z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  <property fmtid="{D5CDD505-2E9C-101B-9397-08002B2CF9AE}" pid="4" name="Order">
    <vt:r8>25100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